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544213" cy="50406300"/>
  <p:notesSz cx="6805613" cy="9939338"/>
  <p:defaultTextStyle>
    <a:defPPr>
      <a:defRPr lang="ja-JP"/>
    </a:defPPr>
    <a:lvl1pPr algn="l" defTabSz="4318504" rtl="0" fontAlgn="base">
      <a:spcBef>
        <a:spcPct val="0"/>
      </a:spcBef>
      <a:spcAft>
        <a:spcPct val="0"/>
      </a:spcAft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018" indent="-1446909" algn="l" defTabSz="4318504" rtl="0" fontAlgn="base">
      <a:spcBef>
        <a:spcPct val="0"/>
      </a:spcBef>
      <a:spcAft>
        <a:spcPct val="0"/>
      </a:spcAft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504" indent="-2896287" algn="l" defTabSz="4318504" rtl="0" fontAlgn="base">
      <a:spcBef>
        <a:spcPct val="0"/>
      </a:spcBef>
      <a:spcAft>
        <a:spcPct val="0"/>
      </a:spcAft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8990" indent="-4345664" algn="l" defTabSz="4318504" rtl="0" fontAlgn="base">
      <a:spcBef>
        <a:spcPct val="0"/>
      </a:spcBef>
      <a:spcAft>
        <a:spcPct val="0"/>
      </a:spcAft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39477" indent="-5795042" algn="l" defTabSz="4318504" rtl="0" fontAlgn="base">
      <a:spcBef>
        <a:spcPct val="0"/>
      </a:spcBef>
      <a:spcAft>
        <a:spcPct val="0"/>
      </a:spcAft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543" algn="l" defTabSz="1422217" rtl="0" eaLnBrk="1" latinLnBrk="0" hangingPunct="1"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6652" algn="l" defTabSz="1422217" rtl="0" eaLnBrk="1" latinLnBrk="0" hangingPunct="1"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7760" algn="l" defTabSz="1422217" rtl="0" eaLnBrk="1" latinLnBrk="0" hangingPunct="1"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8869" algn="l" defTabSz="1422217" rtl="0" eaLnBrk="1" latinLnBrk="0" hangingPunct="1">
      <a:defRPr kumimoji="1" sz="8599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74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73C"/>
    <a:srgbClr val="FE7458"/>
    <a:srgbClr val="FFFFCC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24" autoAdjust="0"/>
    <p:restoredTop sz="94678" autoAdjust="0"/>
  </p:normalViewPr>
  <p:slideViewPr>
    <p:cSldViewPr>
      <p:cViewPr varScale="1">
        <p:scale>
          <a:sx n="17" d="100"/>
          <a:sy n="17" d="100"/>
        </p:scale>
        <p:origin x="3528" y="288"/>
      </p:cViewPr>
      <p:guideLst>
        <p:guide orient="horz" pos="15876"/>
        <p:guide pos="74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65820" y="15658629"/>
            <a:ext cx="20012581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31636" y="28563574"/>
            <a:ext cx="16480949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0247776" y="9532870"/>
            <a:ext cx="9384985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084646" y="9532870"/>
            <a:ext cx="27770728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9833" y="32390723"/>
            <a:ext cx="20012581" cy="10011251"/>
          </a:xfrm>
        </p:spPr>
        <p:txBody>
          <a:bodyPr anchor="t"/>
          <a:lstStyle>
            <a:lvl1pPr algn="l">
              <a:defRPr sz="19001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59833" y="21364344"/>
            <a:ext cx="20012581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521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8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4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0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6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2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08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084645" y="55575288"/>
            <a:ext cx="18577857" cy="157181309"/>
          </a:xfrm>
        </p:spPr>
        <p:txBody>
          <a:bodyPr/>
          <a:lstStyle>
            <a:lvl1pPr>
              <a:defRPr sz="13301"/>
            </a:lvl1pPr>
            <a:lvl2pPr>
              <a:defRPr sz="11401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1054908" y="55575288"/>
            <a:ext cx="18577854" cy="157181309"/>
          </a:xfrm>
        </p:spPr>
        <p:txBody>
          <a:bodyPr/>
          <a:lstStyle>
            <a:lvl1pPr>
              <a:defRPr sz="13301"/>
            </a:lvl1pPr>
            <a:lvl2pPr>
              <a:defRPr sz="11401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7211" y="2018595"/>
            <a:ext cx="21189793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77210" y="11283085"/>
            <a:ext cx="10402783" cy="4702251"/>
          </a:xfrm>
        </p:spPr>
        <p:txBody>
          <a:bodyPr anchor="b"/>
          <a:lstStyle>
            <a:lvl1pPr marL="0" indent="0">
              <a:buNone/>
              <a:defRPr sz="11401" b="1"/>
            </a:lvl1pPr>
            <a:lvl2pPr marL="2160260" indent="0">
              <a:buNone/>
              <a:defRPr sz="9500" b="1"/>
            </a:lvl2pPr>
            <a:lvl3pPr marL="4320521" indent="0">
              <a:buNone/>
              <a:defRPr sz="8600" b="1"/>
            </a:lvl3pPr>
            <a:lvl4pPr marL="6480782" indent="0">
              <a:buNone/>
              <a:defRPr sz="7701" b="1"/>
            </a:lvl4pPr>
            <a:lvl5pPr marL="8641041" indent="0">
              <a:buNone/>
              <a:defRPr sz="7701" b="1"/>
            </a:lvl5pPr>
            <a:lvl6pPr marL="10801303" indent="0">
              <a:buNone/>
              <a:defRPr sz="7701" b="1"/>
            </a:lvl6pPr>
            <a:lvl7pPr marL="12961562" indent="0">
              <a:buNone/>
              <a:defRPr sz="7701" b="1"/>
            </a:lvl7pPr>
            <a:lvl8pPr marL="15121823" indent="0">
              <a:buNone/>
              <a:defRPr sz="7701" b="1"/>
            </a:lvl8pPr>
            <a:lvl9pPr marL="17282084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77210" y="15985333"/>
            <a:ext cx="10402783" cy="29041967"/>
          </a:xfrm>
        </p:spPr>
        <p:txBody>
          <a:bodyPr/>
          <a:lstStyle>
            <a:lvl1pPr>
              <a:defRPr sz="11401"/>
            </a:lvl1pPr>
            <a:lvl2pPr>
              <a:defRPr sz="9500"/>
            </a:lvl2pPr>
            <a:lvl3pPr>
              <a:defRPr sz="8600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1960135" y="11283085"/>
            <a:ext cx="10406869" cy="4702251"/>
          </a:xfrm>
        </p:spPr>
        <p:txBody>
          <a:bodyPr anchor="b"/>
          <a:lstStyle>
            <a:lvl1pPr marL="0" indent="0">
              <a:buNone/>
              <a:defRPr sz="11401" b="1"/>
            </a:lvl1pPr>
            <a:lvl2pPr marL="2160260" indent="0">
              <a:buNone/>
              <a:defRPr sz="9500" b="1"/>
            </a:lvl2pPr>
            <a:lvl3pPr marL="4320521" indent="0">
              <a:buNone/>
              <a:defRPr sz="8600" b="1"/>
            </a:lvl3pPr>
            <a:lvl4pPr marL="6480782" indent="0">
              <a:buNone/>
              <a:defRPr sz="7701" b="1"/>
            </a:lvl4pPr>
            <a:lvl5pPr marL="8641041" indent="0">
              <a:buNone/>
              <a:defRPr sz="7701" b="1"/>
            </a:lvl5pPr>
            <a:lvl6pPr marL="10801303" indent="0">
              <a:buNone/>
              <a:defRPr sz="7701" b="1"/>
            </a:lvl6pPr>
            <a:lvl7pPr marL="12961562" indent="0">
              <a:buNone/>
              <a:defRPr sz="7701" b="1"/>
            </a:lvl7pPr>
            <a:lvl8pPr marL="15121823" indent="0">
              <a:buNone/>
              <a:defRPr sz="7701" b="1"/>
            </a:lvl8pPr>
            <a:lvl9pPr marL="17282084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1960135" y="15985333"/>
            <a:ext cx="10406869" cy="29041967"/>
          </a:xfrm>
        </p:spPr>
        <p:txBody>
          <a:bodyPr/>
          <a:lstStyle>
            <a:lvl1pPr>
              <a:defRPr sz="11401"/>
            </a:lvl1pPr>
            <a:lvl2pPr>
              <a:defRPr sz="9500"/>
            </a:lvl2pPr>
            <a:lvl3pPr>
              <a:defRPr sz="8600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7213" y="2006922"/>
            <a:ext cx="7745885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05135" y="2006927"/>
            <a:ext cx="13161869" cy="4302038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1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77213" y="10547990"/>
            <a:ext cx="7745885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260" indent="0">
              <a:buNone/>
              <a:defRPr sz="5600"/>
            </a:lvl2pPr>
            <a:lvl3pPr marL="4320521" indent="0">
              <a:buNone/>
              <a:defRPr sz="4700"/>
            </a:lvl3pPr>
            <a:lvl4pPr marL="6480782" indent="0">
              <a:buNone/>
              <a:defRPr sz="4299"/>
            </a:lvl4pPr>
            <a:lvl5pPr marL="8641041" indent="0">
              <a:buNone/>
              <a:defRPr sz="4299"/>
            </a:lvl5pPr>
            <a:lvl6pPr marL="10801303" indent="0">
              <a:buNone/>
              <a:defRPr sz="4299"/>
            </a:lvl6pPr>
            <a:lvl7pPr marL="12961562" indent="0">
              <a:buNone/>
              <a:defRPr sz="4299"/>
            </a:lvl7pPr>
            <a:lvl8pPr marL="15121823" indent="0">
              <a:buNone/>
              <a:defRPr sz="4299"/>
            </a:lvl8pPr>
            <a:lvl9pPr marL="17282084" indent="0">
              <a:buNone/>
              <a:defRPr sz="4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4832" y="35284414"/>
            <a:ext cx="14126528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614832" y="4503897"/>
            <a:ext cx="14126528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0" indent="0">
              <a:buNone/>
              <a:defRPr sz="13301"/>
            </a:lvl2pPr>
            <a:lvl3pPr marL="4320521" indent="0">
              <a:buNone/>
              <a:defRPr sz="11401"/>
            </a:lvl3pPr>
            <a:lvl4pPr marL="6480782" indent="0">
              <a:buNone/>
              <a:defRPr sz="9500"/>
            </a:lvl4pPr>
            <a:lvl5pPr marL="8641041" indent="0">
              <a:buNone/>
              <a:defRPr sz="9500"/>
            </a:lvl5pPr>
            <a:lvl6pPr marL="10801303" indent="0">
              <a:buNone/>
              <a:defRPr sz="9500"/>
            </a:lvl6pPr>
            <a:lvl7pPr marL="12961562" indent="0">
              <a:buNone/>
              <a:defRPr sz="9500"/>
            </a:lvl7pPr>
            <a:lvl8pPr marL="15121823" indent="0">
              <a:buNone/>
              <a:defRPr sz="9500"/>
            </a:lvl8pPr>
            <a:lvl9pPr marL="17282084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14832" y="39449935"/>
            <a:ext cx="14126528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260" indent="0">
              <a:buNone/>
              <a:defRPr sz="5600"/>
            </a:lvl2pPr>
            <a:lvl3pPr marL="4320521" indent="0">
              <a:buNone/>
              <a:defRPr sz="4700"/>
            </a:lvl3pPr>
            <a:lvl4pPr marL="6480782" indent="0">
              <a:buNone/>
              <a:defRPr sz="4299"/>
            </a:lvl4pPr>
            <a:lvl5pPr marL="8641041" indent="0">
              <a:buNone/>
              <a:defRPr sz="4299"/>
            </a:lvl5pPr>
            <a:lvl6pPr marL="10801303" indent="0">
              <a:buNone/>
              <a:defRPr sz="4299"/>
            </a:lvl6pPr>
            <a:lvl7pPr marL="12961562" indent="0">
              <a:buNone/>
              <a:defRPr sz="4299"/>
            </a:lvl7pPr>
            <a:lvl8pPr marL="15121823" indent="0">
              <a:buNone/>
              <a:defRPr sz="4299"/>
            </a:lvl8pPr>
            <a:lvl9pPr marL="17282084" indent="0">
              <a:buNone/>
              <a:defRPr sz="4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176522" y="2017542"/>
            <a:ext cx="21191176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176522" y="11761969"/>
            <a:ext cx="21191176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76521" y="46719425"/>
            <a:ext cx="549503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1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2022/8/17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044158" y="46719425"/>
            <a:ext cx="7455898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1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6872662" y="46719425"/>
            <a:ext cx="549503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1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0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7"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3"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1"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87" algn="ctr" defTabSz="4319040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48" indent="-1619948" algn="l" defTabSz="431904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65" indent="-1348311" algn="l" defTabSz="431904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52" indent="-1079143" algn="l" defTabSz="431904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1" kern="1200">
          <a:solidFill>
            <a:schemeClr val="tx1"/>
          </a:solidFill>
          <a:latin typeface="+mn-lt"/>
          <a:ea typeface="+mn-ea"/>
          <a:cs typeface="+mn-cs"/>
        </a:defRPr>
      </a:lvl3pPr>
      <a:lvl4pPr marL="7558937" indent="-1079143" algn="l" defTabSz="431904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690" indent="-1079143" algn="l" defTabSz="431904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32" indent="-1080132" algn="l" defTabSz="4320521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694" indent="-1080132" algn="l" defTabSz="4320521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54" indent="-1080132" algn="l" defTabSz="4320521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16" indent="-1080132" algn="l" defTabSz="4320521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0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1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782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41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03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62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23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084" algn="l" defTabSz="4320521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F019FE97-C1A4-4A59-A675-047E04F10C95}"/>
              </a:ext>
            </a:extLst>
          </p:cNvPr>
          <p:cNvSpPr/>
          <p:nvPr/>
        </p:nvSpPr>
        <p:spPr>
          <a:xfrm>
            <a:off x="-1" y="0"/>
            <a:ext cx="23544000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1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000" b="1" dirty="0">
              <a:solidFill>
                <a:schemeClr val="tx1"/>
              </a:solidFill>
            </a:endParaRPr>
          </a:p>
        </p:txBody>
      </p: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13075582" y="1675986"/>
            <a:ext cx="2543645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1" rIns="137160" bIns="68581">
            <a:spAutoFit/>
          </a:bodyPr>
          <a:lstStyle/>
          <a:p>
            <a:r>
              <a:rPr lang="ja-JP" altLang="en-US" sz="88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演題</a:t>
            </a:r>
            <a:endParaRPr lang="ja-JP" altLang="en-US" sz="88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1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000" b="1" dirty="0">
              <a:solidFill>
                <a:schemeClr val="tx1"/>
              </a:solidFill>
            </a:endParaRPr>
          </a:p>
        </p:txBody>
      </p:sp>
      <p:sp>
        <p:nvSpPr>
          <p:cNvPr id="251" name="テキスト ボックス 10">
            <a:extLst>
              <a:ext uri="{FF2B5EF4-FFF2-40B4-BE49-F238E27FC236}">
                <a16:creationId xmlns:a16="http://schemas.microsoft.com/office/drawing/2014/main" id="{919EC3BC-D20A-49B0-8B5C-B09D941FB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3569" y="24430354"/>
            <a:ext cx="10194779" cy="226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1" rIns="137160" bIns="68581">
            <a:spAutoFit/>
          </a:bodyPr>
          <a:lstStyle/>
          <a:p>
            <a:r>
              <a:rPr lang="ja-JP" altLang="en-US" sz="13799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ポスター部分</a:t>
            </a:r>
            <a:endParaRPr lang="ja-JP" altLang="en-US" sz="13799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6AC9D401-B9F3-459D-8021-B810EE9E0141}"/>
              </a:ext>
            </a:extLst>
          </p:cNvPr>
          <p:cNvSpPr txBox="1"/>
          <p:nvPr/>
        </p:nvSpPr>
        <p:spPr>
          <a:xfrm>
            <a:off x="12276165" y="3096695"/>
            <a:ext cx="4142481" cy="1107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599" b="1" dirty="0"/>
              <a:t>64×20cm</a:t>
            </a:r>
            <a:endParaRPr lang="ja-JP" altLang="en-US" sz="6599" b="1" dirty="0"/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E5114398-A493-41C1-9A3E-D36FE5D9C6BF}"/>
              </a:ext>
            </a:extLst>
          </p:cNvPr>
          <p:cNvSpPr txBox="1"/>
          <p:nvPr/>
        </p:nvSpPr>
        <p:spPr>
          <a:xfrm>
            <a:off x="8657416" y="26801843"/>
            <a:ext cx="66223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 b="1" dirty="0"/>
              <a:t>84×160cm</a:t>
            </a:r>
            <a:endParaRPr lang="ja-JP" altLang="en-US" sz="9600" b="1" dirty="0"/>
          </a:p>
        </p:txBody>
      </p:sp>
      <p:sp>
        <p:nvSpPr>
          <p:cNvPr id="254" name="テキスト ボックス 10">
            <a:extLst>
              <a:ext uri="{FF2B5EF4-FFF2-40B4-BE49-F238E27FC236}">
                <a16:creationId xmlns:a16="http://schemas.microsoft.com/office/drawing/2014/main" id="{B2D3485C-1D27-4112-84CF-CD84990EF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189" y="1800550"/>
            <a:ext cx="4810291" cy="115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599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演題番号</a:t>
            </a:r>
          </a:p>
        </p:txBody>
      </p:sp>
      <p:sp>
        <p:nvSpPr>
          <p:cNvPr id="255" name="テキスト ボックス 254">
            <a:extLst>
              <a:ext uri="{FF2B5EF4-FFF2-40B4-BE49-F238E27FC236}">
                <a16:creationId xmlns:a16="http://schemas.microsoft.com/office/drawing/2014/main" id="{CE93141C-2F0C-40E7-A343-6223E4541636}"/>
              </a:ext>
            </a:extLst>
          </p:cNvPr>
          <p:cNvSpPr txBox="1"/>
          <p:nvPr/>
        </p:nvSpPr>
        <p:spPr>
          <a:xfrm>
            <a:off x="1445196" y="3181477"/>
            <a:ext cx="4142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20×20cm</a:t>
            </a:r>
            <a:endParaRPr lang="ja-JP" altLang="en-US" sz="5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8</Words>
  <Application>Microsoft Macintosh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水橋一太</cp:lastModifiedBy>
  <cp:revision>67</cp:revision>
  <cp:lastPrinted>2022-08-17T07:59:37Z</cp:lastPrinted>
  <dcterms:created xsi:type="dcterms:W3CDTF">2014-01-28T07:16:22Z</dcterms:created>
  <dcterms:modified xsi:type="dcterms:W3CDTF">2022-08-17T08:09:31Z</dcterms:modified>
</cp:coreProperties>
</file>